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3A75E-B1F6-4387-AA85-512018FC6D42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038D-1DA5-4E7C-9FF6-D15BE4853D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05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2024-CFBF-4857-9315-615D2E31E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26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2024-CFBF-4857-9315-615D2E31EB0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4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2024-CFBF-4857-9315-615D2E31EB0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980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02024-CFBF-4857-9315-615D2E31EB0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9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897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4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5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 userDrawn="1"/>
        </p:nvGrpSpPr>
        <p:grpSpPr>
          <a:xfrm>
            <a:off x="338197" y="484514"/>
            <a:ext cx="11601329" cy="491067"/>
            <a:chOff x="338197" y="484514"/>
            <a:chExt cx="11601329" cy="491067"/>
          </a:xfrm>
        </p:grpSpPr>
        <p:sp>
          <p:nvSpPr>
            <p:cNvPr id="10" name="矩形 9"/>
            <p:cNvSpPr/>
            <p:nvPr userDrawn="1"/>
          </p:nvSpPr>
          <p:spPr>
            <a:xfrm>
              <a:off x="10280059" y="484514"/>
              <a:ext cx="1659467" cy="4910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 userDrawn="1"/>
          </p:nvSpPr>
          <p:spPr>
            <a:xfrm>
              <a:off x="10053576" y="484514"/>
              <a:ext cx="452966" cy="49106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/>
            <p:cNvCxnSpPr/>
            <p:nvPr userDrawn="1"/>
          </p:nvCxnSpPr>
          <p:spPr>
            <a:xfrm flipH="1">
              <a:off x="338197" y="956844"/>
              <a:ext cx="9534995" cy="0"/>
            </a:xfrm>
            <a:prstGeom prst="line">
              <a:avLst/>
            </a:prstGeom>
            <a:ln w="381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 userDrawn="1"/>
          </p:nvSpPr>
          <p:spPr>
            <a:xfrm>
              <a:off x="10280059" y="545381"/>
              <a:ext cx="165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0" i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黑体" panose="02010609060101010101" pitchFamily="49" charset="-122"/>
                  <a:cs typeface="Aharoni" panose="02010803020104030203" pitchFamily="2" charset="-79"/>
                </a:rPr>
                <a:t>HIKVISION</a:t>
              </a:r>
              <a:endParaRPr lang="zh-CN" altLang="en-US" sz="1800" b="0" i="1" dirty="0">
                <a:solidFill>
                  <a:schemeClr val="bg1"/>
                </a:solidFill>
                <a:latin typeface="Arial Black" panose="020B0A04020102020204" pitchFamily="34" charset="0"/>
                <a:ea typeface="黑体" panose="02010609060101010101" pitchFamily="49" charset="-122"/>
                <a:cs typeface="Aharoni" panose="02010803020104030203" pitchFamily="2" charset="-79"/>
              </a:endParaRPr>
            </a:p>
          </p:txBody>
        </p:sp>
        <p:cxnSp>
          <p:nvCxnSpPr>
            <p:cNvPr id="49" name="直接连接符 48"/>
            <p:cNvCxnSpPr/>
            <p:nvPr userDrawn="1"/>
          </p:nvCxnSpPr>
          <p:spPr>
            <a:xfrm flipH="1">
              <a:off x="9880220" y="493883"/>
              <a:ext cx="219455" cy="462960"/>
            </a:xfrm>
            <a:prstGeom prst="line">
              <a:avLst/>
            </a:prstGeom>
            <a:ln w="381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 userDrawn="1"/>
        </p:nvSpPr>
        <p:spPr>
          <a:xfrm>
            <a:off x="0" y="984951"/>
            <a:ext cx="12192000" cy="587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639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82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48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14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37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43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56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27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96D7C-68EC-43C7-9925-E929A663E110}" type="datetimeFigureOut">
              <a:rPr lang="zh-CN" altLang="en-US" smtClean="0"/>
              <a:t>2023/6/28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E2F3B-77A6-4F6D-9279-EFB39BD9F4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72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17" y="1865375"/>
            <a:ext cx="2130070" cy="32286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0936" y="1271016"/>
            <a:ext cx="424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cute toy, high-quality, extremely detailed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2916936" y="1728216"/>
            <a:ext cx="0" cy="4956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086" y="2046343"/>
            <a:ext cx="2031774" cy="30476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445" y="2062440"/>
            <a:ext cx="2026077" cy="30560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83" y="2046343"/>
            <a:ext cx="2044187" cy="30882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0007" y="1980526"/>
            <a:ext cx="2127778" cy="321986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8640" y="51206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canny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10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30936" y="1271016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 photo of scenery, high-quality, extremely detailed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2916936" y="1728216"/>
            <a:ext cx="0" cy="4956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48640" y="51206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color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6" y="1889175"/>
            <a:ext cx="2329480" cy="2287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247" y="1828801"/>
            <a:ext cx="2385209" cy="24085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728" y="1922244"/>
            <a:ext cx="2319636" cy="2315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4040" y="1922244"/>
            <a:ext cx="2356629" cy="2365962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9195816" y="1922244"/>
            <a:ext cx="0" cy="4956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147" y="4318138"/>
            <a:ext cx="2329480" cy="22976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176" y="4384457"/>
            <a:ext cx="2295280" cy="22998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5728" y="4384457"/>
            <a:ext cx="2329689" cy="233421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3374" y="4405092"/>
            <a:ext cx="2327295" cy="23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2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30936" y="1271016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 photo of scenery, high-quality, extremely detailed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2916936" y="1728216"/>
            <a:ext cx="0" cy="4956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48640" y="512064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keypose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44" y="2157984"/>
            <a:ext cx="2803262" cy="34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48640" y="5120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coadapter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964" y="1677233"/>
            <a:ext cx="2571948" cy="25618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0690" y="1177790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car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26" y="1644931"/>
            <a:ext cx="2721405" cy="26196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832" y="1644930"/>
            <a:ext cx="2925214" cy="262646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82496" y="127559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sketch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382768" y="127559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style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709416" y="27411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449631" y="27411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03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6798</TotalTime>
  <Words>38</Words>
  <Application>Microsoft Office PowerPoint</Application>
  <PresentationFormat>宽屏</PresentationFormat>
  <Paragraphs>16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Aharoni</vt:lpstr>
      <vt:lpstr>等线</vt:lpstr>
      <vt:lpstr>等线 Light</vt:lpstr>
      <vt:lpstr>黑体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张艺102</dc:creator>
  <cp:lastModifiedBy>张艺102</cp:lastModifiedBy>
  <cp:revision>7</cp:revision>
  <dcterms:created xsi:type="dcterms:W3CDTF">2023-06-28T08:44:37Z</dcterms:created>
  <dcterms:modified xsi:type="dcterms:W3CDTF">2023-07-03T02:02:49Z</dcterms:modified>
</cp:coreProperties>
</file>